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00" r:id="rId2"/>
    <p:sldId id="1721" r:id="rId3"/>
    <p:sldId id="1722" r:id="rId4"/>
    <p:sldId id="1723" r:id="rId5"/>
    <p:sldId id="1724" r:id="rId6"/>
    <p:sldId id="172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438. VANTUNG KHUA I TUNG DING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When We All Get to Heaven </a:t>
            </a:r>
          </a:p>
          <a:p>
            <a:r>
              <a:rPr lang="en-US" sz="1500" dirty="0" err="1"/>
              <a:t>Fil</a:t>
            </a:r>
            <a:r>
              <a:rPr lang="en-US" sz="1500" dirty="0"/>
              <a:t>. 3:20, 21</a:t>
            </a:r>
          </a:p>
          <a:p>
            <a:r>
              <a:rPr lang="en-US" sz="1500" dirty="0"/>
              <a:t>Elisa Edmunds Hewitt, 1851-1920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8121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inn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a’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104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174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tuanglam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4035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ding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2789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kankil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9785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438. VANTUNG KHUA I TUNG DING HI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2018-12-15T07:22:15Z</dcterms:modified>
</cp:coreProperties>
</file>